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I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1FE353-5BBC-4803-B7CF-283A9CDF6382}" type="datetimeFigureOut">
              <a:rPr lang="en-VI" smtClean="0"/>
              <a:t>3/16/2021</a:t>
            </a:fld>
            <a:endParaRPr lang="en-VI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I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VI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I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9970D-1887-4E59-8862-DC9EFAAE4E5C}" type="slidenum">
              <a:rPr lang="en-VI" smtClean="0"/>
              <a:t>‹nr.›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841288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591810" y="1638300"/>
            <a:ext cx="5761990" cy="1605280"/>
          </a:xfrm>
        </p:spPr>
        <p:txBody>
          <a:bodyPr anchor="b"/>
          <a:lstStyle>
            <a:lvl1pPr algn="r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91810" y="3335655"/>
            <a:ext cx="5761990" cy="570230"/>
          </a:xfrm>
        </p:spPr>
        <p:txBody>
          <a:bodyPr>
            <a:noAutofit/>
          </a:bodyPr>
          <a:lstStyle>
            <a:lvl1pPr marL="0" indent="0" algn="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ORAL PRESENTATIONS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934FF-F4E1-47C5-9CA5-30A81DDE2BE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8607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500" b="1" dirty="0">
                <a:solidFill>
                  <a:srgbClr val="FFC000"/>
                </a:solidFill>
                <a:latin typeface="+mn-lt"/>
              </a:rPr>
              <a:t>Title </a:t>
            </a:r>
            <a:r>
              <a:rPr lang="en-US" sz="2500" b="1" dirty="0" err="1">
                <a:solidFill>
                  <a:srgbClr val="FFC000"/>
                </a:solidFill>
                <a:latin typeface="+mn-lt"/>
              </a:rPr>
              <a:t>Title</a:t>
            </a:r>
            <a:r>
              <a:rPr lang="en-US" sz="25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en-US" sz="2500" b="1" dirty="0" err="1">
                <a:solidFill>
                  <a:srgbClr val="FFC000"/>
                </a:solidFill>
                <a:latin typeface="+mn-lt"/>
              </a:rPr>
              <a:t>Title</a:t>
            </a:r>
            <a:r>
              <a:rPr lang="en-US" sz="25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en-US" sz="2500" b="1" dirty="0" err="1">
                <a:solidFill>
                  <a:srgbClr val="FFC000"/>
                </a:solidFill>
                <a:latin typeface="+mn-lt"/>
              </a:rPr>
              <a:t>Title</a:t>
            </a:r>
            <a:r>
              <a:rPr lang="en-US" sz="25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en-US" sz="2500" b="1" dirty="0" err="1">
                <a:solidFill>
                  <a:srgbClr val="FFC000"/>
                </a:solidFill>
                <a:latin typeface="+mn-lt"/>
              </a:rPr>
              <a:t>Title</a:t>
            </a:r>
            <a:r>
              <a:rPr lang="en-US" sz="2500" b="1" dirty="0">
                <a:solidFill>
                  <a:srgbClr val="FFC000"/>
                </a:solidFill>
                <a:latin typeface="+mn-lt"/>
              </a:rPr>
              <a:t>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584" y="891272"/>
            <a:ext cx="5227040" cy="435133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>
                <a:solidFill>
                  <a:schemeClr val="accent5">
                    <a:lumMod val="75000"/>
                  </a:schemeClr>
                </a:solidFill>
              </a:rPr>
              <a:t> Text and/or image</a:t>
            </a:r>
          </a:p>
          <a:p>
            <a:pPr marL="0" indent="0">
              <a:buNone/>
            </a:pPr>
            <a:endParaRPr lang="en-US" sz="14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41A51891-17CB-45E2-A299-7C4C16C8F582}"/>
              </a:ext>
            </a:extLst>
          </p:cNvPr>
          <p:cNvSpPr/>
          <p:nvPr/>
        </p:nvSpPr>
        <p:spPr>
          <a:xfrm>
            <a:off x="11108423" y="49835"/>
            <a:ext cx="1017864" cy="33855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I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B51A616-3E5E-49F0-8BC5-4377124B5B18}"/>
              </a:ext>
            </a:extLst>
          </p:cNvPr>
          <p:cNvSpPr txBox="1"/>
          <p:nvPr/>
        </p:nvSpPr>
        <p:spPr>
          <a:xfrm>
            <a:off x="11108423" y="49835"/>
            <a:ext cx="952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/>
              <a:t>TUFH000</a:t>
            </a:r>
            <a:endParaRPr lang="en-VI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86814B9-D2FC-4E77-A390-2642466AE30A}"/>
              </a:ext>
            </a:extLst>
          </p:cNvPr>
          <p:cNvSpPr txBox="1"/>
          <p:nvPr/>
        </p:nvSpPr>
        <p:spPr>
          <a:xfrm>
            <a:off x="4144161" y="6484486"/>
            <a:ext cx="51005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/>
                </a:solidFill>
              </a:rPr>
              <a:t>Author(s) Name </a:t>
            </a:r>
            <a:r>
              <a:rPr lang="nl-BE" sz="1200" dirty="0" err="1">
                <a:solidFill>
                  <a:schemeClr val="bg1"/>
                </a:solidFill>
              </a:rPr>
              <a:t>and</a:t>
            </a:r>
            <a:r>
              <a:rPr lang="nl-BE" sz="1200" dirty="0">
                <a:solidFill>
                  <a:schemeClr val="bg1"/>
                </a:solidFill>
              </a:rPr>
              <a:t> Contact Information</a:t>
            </a:r>
            <a:endParaRPr lang="en-VI" sz="1200" dirty="0">
              <a:solidFill>
                <a:schemeClr val="bg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1257335-4B76-4A50-A76E-39C4737485EF}"/>
              </a:ext>
            </a:extLst>
          </p:cNvPr>
          <p:cNvSpPr txBox="1">
            <a:spLocks/>
          </p:cNvSpPr>
          <p:nvPr/>
        </p:nvSpPr>
        <p:spPr>
          <a:xfrm>
            <a:off x="5815668" y="891272"/>
            <a:ext cx="5804482" cy="435133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chemeClr val="accent5">
                    <a:lumMod val="75000"/>
                  </a:schemeClr>
                </a:solidFill>
              </a:rPr>
              <a:t> Text and/or image</a:t>
            </a:r>
          </a:p>
        </p:txBody>
      </p:sp>
    </p:spTree>
    <p:extLst>
      <p:ext uri="{BB962C8B-B14F-4D97-AF65-F5344CB8AC3E}">
        <p14:creationId xmlns:p14="http://schemas.microsoft.com/office/powerpoint/2010/main" val="3229554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27</Words>
  <Application>Microsoft Office PowerPoint</Application>
  <PresentationFormat>Breedbeeld</PresentationFormat>
  <Paragraphs>5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Title Title Title Title Title Title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WPP Presentation</dc:title>
  <dc:creator>HP</dc:creator>
  <cp:lastModifiedBy>Aricia De Kempeneer</cp:lastModifiedBy>
  <cp:revision>9</cp:revision>
  <dcterms:created xsi:type="dcterms:W3CDTF">2021-03-05T13:55:28Z</dcterms:created>
  <dcterms:modified xsi:type="dcterms:W3CDTF">2021-03-16T09:21:28Z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1033-10.2.0.7646</vt:lpwstr>
  </property>
</Properties>
</file>